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17"/>
  </p:notesMasterIdLst>
  <p:handoutMasterIdLst>
    <p:handoutMasterId r:id="rId18"/>
  </p:handoutMasterIdLst>
  <p:sldIdLst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 rtl="0">
      <a:defRPr lang="el-g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Χωρίς στυλ, χωρίς πλέγμα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>
            <a:extLst>
              <a:ext uri="{FF2B5EF4-FFF2-40B4-BE49-F238E27FC236}">
                <a16:creationId xmlns:a16="http://schemas.microsoft.com/office/drawing/2014/main" id="{BC3E2E20-5E3F-4BC8-AB1B-B54B0D00E8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 noProof="1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54F00509-F61A-4C85-B859-6D2B34EA87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44995-BC21-4B6C-AD44-32A3478BEAEB}" type="datetime1">
              <a:rPr lang="el-GR" noProof="1" dirty="0" smtClean="0"/>
              <a:t>4/7/2021</a:t>
            </a:fld>
            <a:endParaRPr lang="el-GR" noProof="1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32B1653E-79E9-420F-A544-9296A219AD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 noProof="1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C159D962-65D4-4C14-81D5-30F9B546D8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11176-89EB-4171-A691-7296C8EF6881}" type="slidenum">
              <a:rPr lang="el-GR" noProof="1" dirty="0" smtClean="0"/>
              <a:t>‹#›</a:t>
            </a:fld>
            <a:endParaRPr lang="el-GR" noProof="1"/>
          </a:p>
        </p:txBody>
      </p:sp>
    </p:spTree>
    <p:extLst>
      <p:ext uri="{BB962C8B-B14F-4D97-AF65-F5344CB8AC3E}">
        <p14:creationId xmlns:p14="http://schemas.microsoft.com/office/powerpoint/2010/main" val="17959288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l-GR" noProof="1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7ED569-5D0B-42A9-B505-DB6CC1BE0CB1}" type="datetime1">
              <a:rPr lang="el-GR" noProof="1" dirty="0" smtClean="0"/>
              <a:t>4/7/2021</a:t>
            </a:fld>
            <a:endParaRPr lang="el-GR" noProof="1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l-GR" noProof="1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  <a:p>
            <a:pPr lvl="1" rtl="0"/>
            <a:r>
              <a:rPr lang="el-GR" noProof="1"/>
              <a:t>Δεύτερου επιπέδου</a:t>
            </a:r>
          </a:p>
          <a:p>
            <a:pPr lvl="2" rtl="0"/>
            <a:r>
              <a:rPr lang="el-GR" noProof="1"/>
              <a:t>Τρίτου επιπέδου</a:t>
            </a:r>
          </a:p>
          <a:p>
            <a:pPr lvl="3" rtl="0"/>
            <a:r>
              <a:rPr lang="el-GR" noProof="1"/>
              <a:t>Τέταρτου επιπέδου</a:t>
            </a:r>
          </a:p>
          <a:p>
            <a:pPr lvl="4" rtl="0"/>
            <a:r>
              <a:rPr lang="el-GR" noProof="1"/>
              <a:t>Πέμπτου επιπέδου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l-GR" noProof="1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80CB90E-A225-4324-8C33-43B910608846}" type="slidenum">
              <a:rPr lang="el-GR" noProof="1" dirty="0" smtClean="0"/>
              <a:t>‹#›</a:t>
            </a:fld>
            <a:endParaRPr lang="el-GR" noProof="1"/>
          </a:p>
        </p:txBody>
      </p:sp>
    </p:spTree>
    <p:extLst>
      <p:ext uri="{BB962C8B-B14F-4D97-AF65-F5344CB8AC3E}">
        <p14:creationId xmlns:p14="http://schemas.microsoft.com/office/powerpoint/2010/main" val="17767866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noProof="1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80CB90E-A225-4324-8C33-43B910608846}" type="slidenum">
              <a:rPr lang="el-GR" noProof="1" dirty="0" smtClean="0"/>
              <a:t>1</a:t>
            </a:fld>
            <a:endParaRPr lang="el-GR" noProof="1"/>
          </a:p>
        </p:txBody>
      </p:sp>
    </p:spTree>
    <p:extLst>
      <p:ext uri="{BB962C8B-B14F-4D97-AF65-F5344CB8AC3E}">
        <p14:creationId xmlns:p14="http://schemas.microsoft.com/office/powerpoint/2010/main" val="558841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 hasCustomPrompt="1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 hasCustomPrompt="1"/>
          </p:nvPr>
        </p:nvSpPr>
        <p:spPr>
          <a:xfrm>
            <a:off x="1370693" y="359833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l-GR" noProof="1"/>
              <a:t>Κάντε κλικ για να επεξεργαστείτε το Στυλ κύριου υποτίτλου</a:t>
            </a:r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D2F450-ABC9-4E53-AA86-88154DA216FD}" type="datetime1">
              <a:rPr lang="el-GR" noProof="1" smtClean="0"/>
              <a:t>4/7/2021</a:t>
            </a:fld>
            <a:endParaRPr lang="el-GR" noProof="1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l-GR" noProof="1" dirty="0" smtClean="0"/>
              <a:pPr/>
              <a:t>‹#›</a:t>
            </a:fld>
            <a:endParaRPr lang="el-GR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Πανοραμική 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Εικόνα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3" name="Θέση εικόνας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l-GR" noProof="1"/>
              <a:t>Κάντε κλικ στο εικονίδιο για να προσθέσετε μια εικόνα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5108728"/>
            <a:ext cx="10353762" cy="682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 noProof="1"/>
              <a:t>Κάντε κλικ, για να επεξεργαστείτε τα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627EA5-6DA2-4FFB-ACD4-DFD037DB63DD}" type="datetime1">
              <a:rPr lang="el-GR" noProof="1" smtClean="0"/>
              <a:t>4/7/2021</a:t>
            </a:fld>
            <a:endParaRPr lang="el-GR" noProof="1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l-GR" noProof="1" dirty="0" smtClean="0"/>
              <a:t>‹#›</a:t>
            </a:fld>
            <a:endParaRPr lang="el-G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>
          <a:xfrm>
            <a:off x="913795" y="608437"/>
            <a:ext cx="10353762" cy="353434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 noProof="1"/>
              <a:t>Κάντε κλικ, για να επεξεργαστείτε τα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5F1B01-B02E-45DA-9B66-4559CDF69ABE}" type="datetime1">
              <a:rPr lang="el-GR" noProof="1" smtClean="0"/>
              <a:t>4/7/2021</a:t>
            </a:fld>
            <a:endParaRPr lang="el-GR" noProof="1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l-GR" noProof="1" dirty="0" smtClean="0"/>
              <a:t>‹#›</a:t>
            </a:fld>
            <a:endParaRPr lang="el-GR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Απόσπασμ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12" name="Θέση κειμένου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 noProof="1"/>
              <a:t>Κάντε κλικ, για να επεξεργαστείτε τα Στυλ υποδείγματος κειμένου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 noProof="1"/>
              <a:t>Κάντε κλικ, για να επεξεργαστείτε τα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741FDA-DAD8-4AA2-A951-8B4BCFC73161}" type="datetime1">
              <a:rPr lang="el-GR" noProof="1" smtClean="0"/>
              <a:t>4/7/2021</a:t>
            </a:fld>
            <a:endParaRPr lang="el-GR" noProof="1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l-GR" noProof="1" dirty="0" smtClean="0"/>
              <a:t>‹#›</a:t>
            </a:fld>
            <a:endParaRPr lang="el-GR" noProof="1"/>
          </a:p>
        </p:txBody>
      </p:sp>
      <p:sp>
        <p:nvSpPr>
          <p:cNvPr id="11" name="Πλαίσιο κειμένου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l-GR" sz="8000" noProof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“</a:t>
            </a:r>
          </a:p>
        </p:txBody>
      </p:sp>
      <p:sp>
        <p:nvSpPr>
          <p:cNvPr id="13" name="Πλαίσιο κειμένου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l-GR" sz="8000" noProof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 hasCustomPrompt="1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 noProof="1"/>
              <a:t>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2CFCC1-E09A-4CCE-981D-835CED05B0BE}" type="datetime1">
              <a:rPr lang="el-GR" noProof="1" smtClean="0"/>
              <a:t>4/7/2021</a:t>
            </a:fld>
            <a:endParaRPr lang="el-GR" noProof="1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l-GR" noProof="1" dirty="0" smtClean="0"/>
              <a:t>‹#›</a:t>
            </a:fld>
            <a:endParaRPr lang="el-GR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στηλώ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Τίτλος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7" name="Θέση κειμένου 2"/>
          <p:cNvSpPr>
            <a:spLocks noGrp="1"/>
          </p:cNvSpPr>
          <p:nvPr>
            <p:ph type="body" idx="1" hasCustomPrompt="1"/>
          </p:nvPr>
        </p:nvSpPr>
        <p:spPr>
          <a:xfrm>
            <a:off x="913795" y="1885950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</p:txBody>
      </p:sp>
      <p:sp>
        <p:nvSpPr>
          <p:cNvPr id="8" name="Θέση κειμένου 3"/>
          <p:cNvSpPr>
            <a:spLocks noGrp="1"/>
          </p:cNvSpPr>
          <p:nvPr>
            <p:ph type="body" sz="half" idx="15" hasCustomPrompt="1"/>
          </p:nvPr>
        </p:nvSpPr>
        <p:spPr>
          <a:xfrm>
            <a:off x="913795" y="2571750"/>
            <a:ext cx="3300984" cy="32194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l-GR" noProof="1"/>
              <a:t>Κάντε κλικ, για να επεξεργαστείτε τα Στυλ υποδείγματος κειμένου</a:t>
            </a:r>
          </a:p>
        </p:txBody>
      </p:sp>
      <p:sp>
        <p:nvSpPr>
          <p:cNvPr id="9" name="Θέση κειμένου 4"/>
          <p:cNvSpPr>
            <a:spLocks noGrp="1"/>
          </p:cNvSpPr>
          <p:nvPr>
            <p:ph type="body" sz="quarter" idx="3" hasCustomPrompt="1"/>
          </p:nvPr>
        </p:nvSpPr>
        <p:spPr>
          <a:xfrm>
            <a:off x="4446711" y="1885950"/>
            <a:ext cx="3300984" cy="57626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</p:txBody>
      </p:sp>
      <p:sp>
        <p:nvSpPr>
          <p:cNvPr id="10" name="Θέση κειμένου 3"/>
          <p:cNvSpPr>
            <a:spLocks noGrp="1"/>
          </p:cNvSpPr>
          <p:nvPr>
            <p:ph type="body" sz="half" idx="16" hasCustomPrompt="1"/>
          </p:nvPr>
        </p:nvSpPr>
        <p:spPr>
          <a:xfrm>
            <a:off x="4441435" y="2571750"/>
            <a:ext cx="3300984" cy="32194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l-GR" noProof="1"/>
              <a:t>Κάντε κλικ, για να επεξεργαστείτε τα Στυλ υποδείγματος κειμένου</a:t>
            </a:r>
          </a:p>
        </p:txBody>
      </p:sp>
      <p:sp>
        <p:nvSpPr>
          <p:cNvPr id="11" name="Θέση κειμένου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572" y="1885950"/>
            <a:ext cx="3300984" cy="57626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</p:txBody>
      </p:sp>
      <p:sp>
        <p:nvSpPr>
          <p:cNvPr id="12" name="Θέση κειμένου 3"/>
          <p:cNvSpPr>
            <a:spLocks noGrp="1"/>
          </p:cNvSpPr>
          <p:nvPr>
            <p:ph type="body" sz="half" idx="17" hasCustomPrompt="1"/>
          </p:nvPr>
        </p:nvSpPr>
        <p:spPr>
          <a:xfrm>
            <a:off x="7966572" y="2571750"/>
            <a:ext cx="3300984" cy="32194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l-GR" noProof="1"/>
              <a:t>Κάντε κλικ, για να επεξεργαστείτε τα Στυλ υποδείγματος κειμένου</a:t>
            </a:r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93BE7A-E504-436A-BEF2-0045AADCF5D6}" type="datetime1">
              <a:rPr lang="el-GR" noProof="1" smtClean="0"/>
              <a:t>4/7/2021</a:t>
            </a:fld>
            <a:endParaRPr lang="el-GR" noProof="1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l-GR" noProof="1" dirty="0" smtClean="0"/>
              <a:t>‹#›</a:t>
            </a:fld>
            <a:endParaRPr lang="el-GR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Στήλη 3 εικόνω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Εικόνα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Εικόνα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Τίτλος 1"/>
          <p:cNvSpPr>
            <a:spLocks noGrp="1"/>
          </p:cNvSpPr>
          <p:nvPr>
            <p:ph type="title" hasCustomPrompt="1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19" name="Θέση κειμένου 2"/>
          <p:cNvSpPr>
            <a:spLocks noGrp="1"/>
          </p:cNvSpPr>
          <p:nvPr>
            <p:ph type="body" idx="1" hasCustomPrompt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</p:txBody>
      </p:sp>
      <p:sp>
        <p:nvSpPr>
          <p:cNvPr id="20" name="Θέση εικόνας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l-GR" noProof="1"/>
              <a:t>Κάντε κλικ στο εικονίδιο για να προσθέσετε μια εικόνα</a:t>
            </a:r>
          </a:p>
        </p:txBody>
      </p:sp>
      <p:sp>
        <p:nvSpPr>
          <p:cNvPr id="21" name="Θέση κειμένου 3"/>
          <p:cNvSpPr>
            <a:spLocks noGrp="1"/>
          </p:cNvSpPr>
          <p:nvPr>
            <p:ph type="body" sz="half" idx="18" hasCustomPrompt="1"/>
          </p:nvPr>
        </p:nvSpPr>
        <p:spPr>
          <a:xfrm>
            <a:off x="913795" y="4480368"/>
            <a:ext cx="3300984" cy="131083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l-GR" noProof="1"/>
              <a:t>Κάντε κλικ, για να επεξεργαστείτε τα Στυλ υποδείγματος κειμένου</a:t>
            </a:r>
          </a:p>
        </p:txBody>
      </p:sp>
      <p:sp>
        <p:nvSpPr>
          <p:cNvPr id="22" name="Θέση κειμένου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</p:txBody>
      </p:sp>
      <p:sp>
        <p:nvSpPr>
          <p:cNvPr id="23" name="Θέση εικόνας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l-GR" noProof="1"/>
              <a:t>Κάντε κλικ στο εικονίδιο για να προσθέσετε μια εικόνα</a:t>
            </a:r>
          </a:p>
        </p:txBody>
      </p:sp>
      <p:sp>
        <p:nvSpPr>
          <p:cNvPr id="24" name="Θέση κειμένου 3"/>
          <p:cNvSpPr>
            <a:spLocks noGrp="1"/>
          </p:cNvSpPr>
          <p:nvPr>
            <p:ph type="body" sz="half" idx="19" hasCustomPrompt="1"/>
          </p:nvPr>
        </p:nvSpPr>
        <p:spPr>
          <a:xfrm>
            <a:off x="4441435" y="4480367"/>
            <a:ext cx="3300984" cy="131083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l-GR" noProof="1"/>
              <a:t>Κάντε κλικ, για να επεξεργαστείτε τα Στυλ υποδείγματος κειμένου</a:t>
            </a:r>
          </a:p>
        </p:txBody>
      </p:sp>
      <p:sp>
        <p:nvSpPr>
          <p:cNvPr id="25" name="Θέση κειμένου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</p:txBody>
      </p:sp>
      <p:sp>
        <p:nvSpPr>
          <p:cNvPr id="26" name="Θέση εικόνας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l-GR" noProof="1"/>
              <a:t>Κάντε κλικ στο εικονίδιο για να προσθέσετε μια εικόνα</a:t>
            </a:r>
          </a:p>
        </p:txBody>
      </p:sp>
      <p:sp>
        <p:nvSpPr>
          <p:cNvPr id="27" name="Θέση κειμένου 3"/>
          <p:cNvSpPr>
            <a:spLocks noGrp="1"/>
          </p:cNvSpPr>
          <p:nvPr>
            <p:ph type="body" sz="half" idx="20" hasCustomPrompt="1"/>
          </p:nvPr>
        </p:nvSpPr>
        <p:spPr>
          <a:xfrm>
            <a:off x="7966572" y="4480365"/>
            <a:ext cx="3300984" cy="131083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l-GR" noProof="1"/>
              <a:t>Κάντε κλικ, για να επεξεργαστείτε τα Στυλ υποδείγματος κειμένου</a:t>
            </a:r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FD0278-B084-4CE1-A303-B8CF9C1E9B01}" type="datetime1">
              <a:rPr lang="el-GR" noProof="1" smtClean="0"/>
              <a:t>4/7/2021</a:t>
            </a:fld>
            <a:endParaRPr lang="el-GR" noProof="1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l-GR" noProof="1" dirty="0" smtClean="0"/>
              <a:t>‹#›</a:t>
            </a:fld>
            <a:endParaRPr lang="el-GR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  <a:p>
            <a:pPr lvl="1" rtl="0"/>
            <a:r>
              <a:rPr lang="el-GR" noProof="1"/>
              <a:t>Δεύτερου επιπέδου</a:t>
            </a:r>
          </a:p>
          <a:p>
            <a:pPr lvl="2" rtl="0"/>
            <a:r>
              <a:rPr lang="el-GR" noProof="1"/>
              <a:t>Τρίτου επιπέδου</a:t>
            </a:r>
          </a:p>
          <a:p>
            <a:pPr lvl="3" rtl="0"/>
            <a:r>
              <a:rPr lang="el-GR" noProof="1"/>
              <a:t>Τέταρτου επιπέδου</a:t>
            </a:r>
          </a:p>
          <a:p>
            <a:pPr lvl="4" rtl="0"/>
            <a:r>
              <a:rPr lang="el-GR" noProof="1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278FBB-233C-4DCA-9F1A-84F51F9B1EFF}" type="datetime1">
              <a:rPr lang="el-GR" noProof="1" smtClean="0"/>
              <a:t>4/7/2021</a:t>
            </a:fld>
            <a:endParaRPr lang="el-GR" noProof="1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l-GR" noProof="1" dirty="0" smtClean="0"/>
              <a:pPr/>
              <a:t>‹#›</a:t>
            </a:fld>
            <a:endParaRPr lang="el-GR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 hasCustomPrompt="1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 hasCustomPrompt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  <a:p>
            <a:pPr lvl="1" rtl="0"/>
            <a:r>
              <a:rPr lang="el-GR" noProof="1"/>
              <a:t>Δεύτερου επιπέδου</a:t>
            </a:r>
          </a:p>
          <a:p>
            <a:pPr lvl="2" rtl="0"/>
            <a:r>
              <a:rPr lang="el-GR" noProof="1"/>
              <a:t>Τρίτου επιπέδου</a:t>
            </a:r>
          </a:p>
          <a:p>
            <a:pPr lvl="3" rtl="0"/>
            <a:r>
              <a:rPr lang="el-GR" noProof="1"/>
              <a:t>Τέταρτου επιπέδου</a:t>
            </a:r>
          </a:p>
          <a:p>
            <a:pPr lvl="4" rtl="0"/>
            <a:r>
              <a:rPr lang="el-GR" noProof="1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1DB990-2FC3-4EDA-ADF3-D5A6360C8A0E}" type="datetime1">
              <a:rPr lang="el-GR" noProof="1" smtClean="0"/>
              <a:t>4/7/2021</a:t>
            </a:fld>
            <a:endParaRPr lang="el-GR" noProof="1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l-GR" noProof="1" dirty="0" smtClean="0"/>
              <a:pPr/>
              <a:t>‹#›</a:t>
            </a:fld>
            <a:endParaRPr lang="el-G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  <a:p>
            <a:pPr lvl="1" rtl="0"/>
            <a:r>
              <a:rPr lang="el-GR" noProof="1"/>
              <a:t>Δεύτερου επιπέδου</a:t>
            </a:r>
          </a:p>
          <a:p>
            <a:pPr lvl="2" rtl="0"/>
            <a:r>
              <a:rPr lang="el-GR" noProof="1"/>
              <a:t>Τρίτου επιπέδου</a:t>
            </a:r>
          </a:p>
          <a:p>
            <a:pPr lvl="3" rtl="0"/>
            <a:r>
              <a:rPr lang="el-GR" noProof="1"/>
              <a:t>Τέταρτου επιπέδου</a:t>
            </a:r>
          </a:p>
          <a:p>
            <a:pPr lvl="4" rtl="0"/>
            <a:r>
              <a:rPr lang="el-GR" noProof="1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20BEB3-56FA-49AA-9D44-4FB5DF705FC8}" type="datetime1">
              <a:rPr lang="el-GR" noProof="1" smtClean="0"/>
              <a:t>4/7/2021</a:t>
            </a:fld>
            <a:endParaRPr lang="el-GR" noProof="1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l-GR" noProof="1" dirty="0" smtClean="0"/>
              <a:pPr/>
              <a:t>‹#›</a:t>
            </a:fld>
            <a:endParaRPr lang="el-G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 hasCustomPrompt="1"/>
          </p:nvPr>
        </p:nvSpPr>
        <p:spPr>
          <a:xfrm>
            <a:off x="1295401" y="3589879"/>
            <a:ext cx="9590550" cy="150705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7A02AF-AD82-4F13-ACD7-E4F3347B8C58}" type="datetime1">
              <a:rPr lang="el-GR" noProof="1" smtClean="0"/>
              <a:t>4/7/2021</a:t>
            </a:fld>
            <a:endParaRPr lang="el-GR" noProof="1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l-GR" noProof="1" dirty="0" smtClean="0"/>
              <a:pPr/>
              <a:t>‹#›</a:t>
            </a:fld>
            <a:endParaRPr lang="el-GR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 hasCustomPrompt="1"/>
          </p:nvPr>
        </p:nvSpPr>
        <p:spPr>
          <a:xfrm>
            <a:off x="913795" y="1732449"/>
            <a:ext cx="5060497" cy="4058750"/>
          </a:xfrm>
        </p:spPr>
        <p:txBody>
          <a:bodyPr rtlCol="0" anchor="t">
            <a:normAutofit/>
          </a:bodyPr>
          <a:lstStyle/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  <a:p>
            <a:pPr lvl="1" rtl="0"/>
            <a:r>
              <a:rPr lang="el-GR" noProof="1"/>
              <a:t>Δεύτερου επιπέδου</a:t>
            </a:r>
          </a:p>
          <a:p>
            <a:pPr lvl="2" rtl="0"/>
            <a:r>
              <a:rPr lang="el-GR" noProof="1"/>
              <a:t>Τρίτου επιπέδου</a:t>
            </a:r>
          </a:p>
          <a:p>
            <a:pPr lvl="3" rtl="0"/>
            <a:r>
              <a:rPr lang="el-GR" noProof="1"/>
              <a:t>Τέταρτου επιπέδου</a:t>
            </a:r>
          </a:p>
          <a:p>
            <a:pPr lvl="4" rtl="0"/>
            <a:r>
              <a:rPr lang="el-GR" noProof="1"/>
              <a:t>Πέμπτου επιπέδου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 hasCustomPrompt="1"/>
          </p:nvPr>
        </p:nvSpPr>
        <p:spPr>
          <a:xfrm>
            <a:off x="6202892" y="1732449"/>
            <a:ext cx="5064665" cy="4058751"/>
          </a:xfrm>
        </p:spPr>
        <p:txBody>
          <a:bodyPr rtlCol="0" anchor="t">
            <a:normAutofit/>
          </a:bodyPr>
          <a:lstStyle/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  <a:p>
            <a:pPr lvl="1" rtl="0"/>
            <a:r>
              <a:rPr lang="el-GR" noProof="1"/>
              <a:t>Δεύτερου επιπέδου</a:t>
            </a:r>
          </a:p>
          <a:p>
            <a:pPr lvl="2" rtl="0"/>
            <a:r>
              <a:rPr lang="el-GR" noProof="1"/>
              <a:t>Τρίτου επιπέδου</a:t>
            </a:r>
          </a:p>
          <a:p>
            <a:pPr lvl="3" rtl="0"/>
            <a:r>
              <a:rPr lang="el-GR" noProof="1"/>
              <a:t>Τέταρτου επιπέδου</a:t>
            </a:r>
          </a:p>
          <a:p>
            <a:pPr lvl="4" rtl="0"/>
            <a:r>
              <a:rPr lang="el-GR" noProof="1"/>
              <a:t>Πέμπτου επιπέδου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BDA14C-15DB-4039-A8B0-7EA468DBDEB7}" type="datetime1">
              <a:rPr lang="el-GR" noProof="1" smtClean="0"/>
              <a:t>4/7/2021</a:t>
            </a:fld>
            <a:endParaRPr lang="el-GR" noProof="1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l-GR" noProof="1" dirty="0" smtClean="0"/>
              <a:pPr/>
              <a:t>‹#›</a:t>
            </a:fld>
            <a:endParaRPr lang="el-G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Εικόνα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Εικόνα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 hasCustomPrompt="1"/>
          </p:nvPr>
        </p:nvSpPr>
        <p:spPr>
          <a:xfrm>
            <a:off x="1005872" y="1835254"/>
            <a:ext cx="4876344" cy="54488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 hasCustomPrompt="1"/>
          </p:nvPr>
        </p:nvSpPr>
        <p:spPr>
          <a:xfrm>
            <a:off x="1005872" y="2380137"/>
            <a:ext cx="4876344" cy="341106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  <a:p>
            <a:pPr lvl="1" rtl="0"/>
            <a:r>
              <a:rPr lang="el-GR" noProof="1"/>
              <a:t>Δεύτερου επιπέδου</a:t>
            </a:r>
          </a:p>
          <a:p>
            <a:pPr lvl="2" rtl="0"/>
            <a:r>
              <a:rPr lang="el-GR" noProof="1"/>
              <a:t>Τρίτου επιπέδου</a:t>
            </a:r>
          </a:p>
          <a:p>
            <a:pPr lvl="3" rtl="0"/>
            <a:r>
              <a:rPr lang="el-GR" noProof="1"/>
              <a:t>Τέταρτου επιπέδου</a:t>
            </a:r>
          </a:p>
          <a:p>
            <a:pPr lvl="4" rtl="0"/>
            <a:r>
              <a:rPr lang="el-GR" noProof="1"/>
              <a:t>Πέμπτου επιπέδου</a:t>
            </a:r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 hasCustomPrompt="1"/>
          </p:nvPr>
        </p:nvSpPr>
        <p:spPr>
          <a:xfrm>
            <a:off x="6294967" y="1835254"/>
            <a:ext cx="4895330" cy="5448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 hasCustomPrompt="1"/>
          </p:nvPr>
        </p:nvSpPr>
        <p:spPr>
          <a:xfrm>
            <a:off x="6294967" y="2380137"/>
            <a:ext cx="4895330" cy="341106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  <a:p>
            <a:pPr lvl="1" rtl="0"/>
            <a:r>
              <a:rPr lang="el-GR" noProof="1"/>
              <a:t>Δεύτερου επιπέδου</a:t>
            </a:r>
          </a:p>
          <a:p>
            <a:pPr lvl="2" rtl="0"/>
            <a:r>
              <a:rPr lang="el-GR" noProof="1"/>
              <a:t>Τρίτου επιπέδου</a:t>
            </a:r>
          </a:p>
          <a:p>
            <a:pPr lvl="3" rtl="0"/>
            <a:r>
              <a:rPr lang="el-GR" noProof="1"/>
              <a:t>Τέταρτου επιπέδου</a:t>
            </a:r>
          </a:p>
          <a:p>
            <a:pPr lvl="4" rtl="0"/>
            <a:r>
              <a:rPr lang="el-GR" noProof="1"/>
              <a:t>Πέμπτου επιπέδου</a:t>
            </a:r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762C4D-2737-4E32-A90B-5AAC27900574}" type="datetime1">
              <a:rPr lang="el-GR" noProof="1" smtClean="0"/>
              <a:t>4/7/2021</a:t>
            </a:fld>
            <a:endParaRPr lang="el-GR" noProof="1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l-GR" noProof="1" dirty="0" smtClean="0"/>
              <a:pPr/>
              <a:t>‹#›</a:t>
            </a:fld>
            <a:endParaRPr lang="el-G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A121DF-A166-4E23-891D-5DB1900A2DF8}" type="datetime1">
              <a:rPr lang="el-GR" noProof="1" smtClean="0"/>
              <a:t>4/7/2021</a:t>
            </a:fld>
            <a:endParaRPr lang="el-GR" noProof="1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l-GR" noProof="1" dirty="0" smtClean="0"/>
              <a:pPr/>
              <a:t>‹#›</a:t>
            </a:fld>
            <a:endParaRPr lang="el-G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B02D5B-B1E7-47D0-80CE-4F61EE4FF9F9}" type="datetime1">
              <a:rPr lang="el-GR" noProof="1" smtClean="0"/>
              <a:t>4/7/2021</a:t>
            </a:fld>
            <a:endParaRPr lang="el-GR" noProof="1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l-GR" noProof="1" dirty="0" smtClean="0"/>
              <a:pPr/>
              <a:t>‹#›</a:t>
            </a:fld>
            <a:endParaRPr lang="el-G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 hasCustomPrompt="1"/>
          </p:nvPr>
        </p:nvSpPr>
        <p:spPr>
          <a:xfrm>
            <a:off x="4855633" y="609600"/>
            <a:ext cx="6411924" cy="5181600"/>
          </a:xfrm>
        </p:spPr>
        <p:txBody>
          <a:bodyPr rtlCol="0">
            <a:normAutofit/>
          </a:bodyPr>
          <a:lstStyle/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  <a:p>
            <a:pPr lvl="1" rtl="0"/>
            <a:r>
              <a:rPr lang="el-GR" noProof="1"/>
              <a:t>Δεύτερου επιπέδου</a:t>
            </a:r>
          </a:p>
          <a:p>
            <a:pPr lvl="2" rtl="0"/>
            <a:r>
              <a:rPr lang="el-GR" noProof="1"/>
              <a:t>Τρίτου επιπέδου</a:t>
            </a:r>
          </a:p>
          <a:p>
            <a:pPr lvl="3" rtl="0"/>
            <a:r>
              <a:rPr lang="el-GR" noProof="1"/>
              <a:t>Τέταρτου επιπέδου</a:t>
            </a:r>
          </a:p>
          <a:p>
            <a:pPr lvl="4" rtl="0"/>
            <a:r>
              <a:rPr lang="el-GR" noProof="1"/>
              <a:t>Πέμπτου επιπέδου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2431518"/>
            <a:ext cx="3706889" cy="3359681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FAB860-4A0A-4CF5-9E75-4408B81064E0}" type="datetime1">
              <a:rPr lang="el-GR" noProof="1" smtClean="0"/>
              <a:t>4/7/2021</a:t>
            </a:fld>
            <a:endParaRPr lang="el-GR" noProof="1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l-GR" noProof="1" dirty="0" smtClean="0"/>
              <a:pPr/>
              <a:t>‹#›</a:t>
            </a:fld>
            <a:endParaRPr lang="el-GR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Εικόνα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>
          <a:xfrm>
            <a:off x="913795" y="609923"/>
            <a:ext cx="5934949" cy="1829338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3" name="Θέση εικόνας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l-GR" noProof="1"/>
              <a:t>Κάντε κλικ στο εικονίδιο για να προσθέσετε μια εικόνα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2439261"/>
            <a:ext cx="5934949" cy="337613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6CDD89-85EA-4C1A-923E-731EE9AC1FF6}" type="datetime1">
              <a:rPr lang="el-GR" noProof="1" smtClean="0"/>
              <a:t>4/7/2021</a:t>
            </a:fld>
            <a:endParaRPr lang="el-GR" noProof="1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1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l-GR" noProof="1" dirty="0" smtClean="0"/>
              <a:pPr/>
              <a:t>‹#›</a:t>
            </a:fld>
            <a:endParaRPr lang="el-GR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l-GR" noProof="1"/>
              <a:t>Κάντε κλικ για να επεξεργαστείτε το 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el-GR" noProof="1"/>
              <a:t>Κάντε κλικ για επεξεργασία των στυλ κειμένου του υποδείγματος</a:t>
            </a:r>
          </a:p>
          <a:p>
            <a:pPr lvl="1" rtl="0"/>
            <a:r>
              <a:rPr lang="el-GR" noProof="1"/>
              <a:t>Δεύτερου επιπέδου</a:t>
            </a:r>
          </a:p>
          <a:p>
            <a:pPr lvl="2" rtl="0"/>
            <a:r>
              <a:rPr lang="el-GR" noProof="1"/>
              <a:t>Τρίτου επιπέδου</a:t>
            </a:r>
          </a:p>
          <a:p>
            <a:pPr lvl="3" rtl="0"/>
            <a:r>
              <a:rPr lang="el-GR" noProof="1"/>
              <a:t>Τέταρτου επιπέδου</a:t>
            </a:r>
          </a:p>
          <a:p>
            <a:pPr lvl="4" rtl="0"/>
            <a:r>
              <a:rPr lang="el-GR" noProof="1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fld id="{B70A310A-15C9-4B79-872F-243CD0EC2CB3}" type="datetime1">
              <a:rPr lang="el-GR" noProof="1" smtClean="0"/>
              <a:pPr/>
              <a:t>4/7/2021</a:t>
            </a:fld>
            <a:endParaRPr lang="el-GR" noProof="1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endParaRPr lang="el-GR" noProof="1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fld id="{DF28FB93-0A08-4E7D-8E63-9EFA29F1E093}" type="slidenum">
              <a:rPr lang="el-GR" noProof="1" smtClean="0"/>
              <a:pPr/>
              <a:t>‹#›</a:t>
            </a:fld>
            <a:endParaRPr lang="el-GR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>
            <a:extLst>
              <a:ext uri="{FF2B5EF4-FFF2-40B4-BE49-F238E27FC236}">
                <a16:creationId xmlns:a16="http://schemas.microsoft.com/office/drawing/2014/main" id="{794E20B4-B38C-431D-97FB-559753C4CD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5" name="Ελεύθερη σχεδίαση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l-GR" noProof="1">
              <a:latin typeface="Times New Roman" panose="02020603050405020304" pitchFamily="18" charset="0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9E76074B-C45A-40AF-9F6D-1348D176F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065" y="3434500"/>
            <a:ext cx="6436104" cy="534838"/>
          </a:xfrm>
        </p:spPr>
        <p:txBody>
          <a:bodyPr rtlCol="0">
            <a:normAutofit fontScale="90000"/>
          </a:bodyPr>
          <a:lstStyle/>
          <a:p>
            <a:r>
              <a:rPr lang="en-US" sz="3600" noProof="1"/>
              <a:t>CNN Image Emotion Recognision</a:t>
            </a:r>
            <a:endParaRPr lang="el-GR" sz="3600" noProof="1"/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6C73FCE9-28D4-427E-BF96-E6B19E59E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596" y="4206135"/>
            <a:ext cx="6436104" cy="882699"/>
          </a:xfrm>
        </p:spPr>
        <p:txBody>
          <a:bodyPr rtlCol="0">
            <a:noAutofit/>
          </a:bodyPr>
          <a:lstStyle/>
          <a:p>
            <a:pPr rtl="0"/>
            <a:r>
              <a:rPr lang="el-GR" noProof="1"/>
              <a:t>Ταπτά Ελένη </a:t>
            </a:r>
          </a:p>
          <a:p>
            <a:pPr rtl="0"/>
            <a:r>
              <a:rPr lang="el-GR" noProof="1"/>
              <a:t>  Κούγκουλα Μαγδαληνή</a:t>
            </a:r>
          </a:p>
        </p:txBody>
      </p:sp>
    </p:spTree>
    <p:extLst>
      <p:ext uri="{BB962C8B-B14F-4D97-AF65-F5344CB8AC3E}">
        <p14:creationId xmlns:p14="http://schemas.microsoft.com/office/powerpoint/2010/main" val="401879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613F7FB9-9D72-4278-84C8-46008134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629" y="610955"/>
            <a:ext cx="8062742" cy="563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44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εφημερίδα&#10;&#10;Περιγραφή που δημιουργήθηκε αυτόματα">
            <a:extLst>
              <a:ext uri="{FF2B5EF4-FFF2-40B4-BE49-F238E27FC236}">
                <a16:creationId xmlns:a16="http://schemas.microsoft.com/office/drawing/2014/main" id="{099A458D-5CC7-471F-96E6-121E61DEA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429" y="575103"/>
            <a:ext cx="8251014" cy="570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78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9A7ABC64-9EEC-4019-A576-BB51F057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257" y="283876"/>
            <a:ext cx="6500675" cy="629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08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D2B0B6-07DD-4F21-83AA-F902280AE55D}"/>
              </a:ext>
            </a:extLst>
          </p:cNvPr>
          <p:cNvSpPr txBox="1"/>
          <p:nvPr/>
        </p:nvSpPr>
        <p:spPr>
          <a:xfrm>
            <a:off x="357809" y="278296"/>
            <a:ext cx="1152939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Αναγνώριση Συναισθήματος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Εικόνων με χρήση Συνελικτικού Δικτύου (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νάπτυξη αλγορίθμου στο σύνολο δεδομένων FER2013 χρησιμοποιώντας το CNN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Επτά εκφράσεις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Θυμός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Ευτυχία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Θλίψη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Έκπληξη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Φόβος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Ουδέτερο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Αηδία </a:t>
            </a:r>
          </a:p>
          <a:p>
            <a:pPr lvl="2"/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Αυτό ο αλγόριθμος που δημιουργήθηκε με τη χρήση του CNN μπορεί να χρησιμοποιηθεί για την ανίχνευση εκφράσεων προσώπου και σε πραγματικό χρόνο.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603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D54A61-3026-4C8B-92D5-087C3B9A3AFE}"/>
              </a:ext>
            </a:extLst>
          </p:cNvPr>
          <p:cNvSpPr txBox="1"/>
          <p:nvPr/>
        </p:nvSpPr>
        <p:spPr>
          <a:xfrm>
            <a:off x="278296" y="225287"/>
            <a:ext cx="11661913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Σύνολο Δεδομένων 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FER2013</a:t>
            </a:r>
            <a:endParaRPr lang="el-GR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l-GR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Πρόκληση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Kaggle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στο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</a:t>
            </a: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Αποτελείται από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35.887 επισημασμένες εικόνες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3589 train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28709 test εικόνες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3589 private test εικόνες, στις οποίες διεξήχθη η τελική δοκιμή κατά τη διάρκεια της πρόκλησης FER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Εικόνες μεγέθους48x48 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Ασπρόμαυρες εικόνες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Διαφέρουν ως προς την οπτική γωνία, τον φωτισμό και την κλίμακα.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448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άτομο, εσωτερικό, πόζα&#10;&#10;Περιγραφή που δημιουργήθηκε αυτόματα">
            <a:extLst>
              <a:ext uri="{FF2B5EF4-FFF2-40B4-BE49-F238E27FC236}">
                <a16:creationId xmlns:a16="http://schemas.microsoft.com/office/drawing/2014/main" id="{F562E7DF-D7FB-49AE-852D-0F4594EAA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577" y="587440"/>
            <a:ext cx="5856982" cy="19572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A249B0-065A-41A5-AFC6-3A7EC2239C51}"/>
              </a:ext>
            </a:extLst>
          </p:cNvPr>
          <p:cNvSpPr txBox="1"/>
          <p:nvPr/>
        </p:nvSpPr>
        <p:spPr>
          <a:xfrm>
            <a:off x="2849577" y="3305843"/>
            <a:ext cx="609600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Αριθμός       Αριθμός Εικόνων 	       Συναίσθημα</a:t>
            </a:r>
          </a:p>
          <a:p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0 	                        4593 	              Θυμός</a:t>
            </a:r>
          </a:p>
          <a:p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1 	                        547                    Αηδία</a:t>
            </a:r>
          </a:p>
          <a:p>
            <a:pPr algn="just"/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2 	                        5121 	              Φόβος</a:t>
            </a:r>
          </a:p>
          <a:p>
            <a:pPr algn="just"/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3 	                        8989 	              Ευτυχία</a:t>
            </a:r>
          </a:p>
          <a:p>
            <a:pPr algn="just"/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4 	                        6077 	              Λύπη</a:t>
            </a:r>
          </a:p>
          <a:p>
            <a:pPr algn="just"/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5 	                        4002 	              Έκπληξη</a:t>
            </a:r>
          </a:p>
          <a:p>
            <a:pPr algn="just"/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6 	                        6198 	              Ουδέτερος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42855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Ευθύγραμμο βέλος σύνδεσης 3">
            <a:extLst>
              <a:ext uri="{FF2B5EF4-FFF2-40B4-BE49-F238E27FC236}">
                <a16:creationId xmlns:a16="http://schemas.microsoft.com/office/drawing/2014/main" id="{5BEC7796-2A76-4333-AC69-5B3C06149A0D}"/>
              </a:ext>
            </a:extLst>
          </p:cNvPr>
          <p:cNvCxnSpPr/>
          <p:nvPr/>
        </p:nvCxnSpPr>
        <p:spPr>
          <a:xfrm>
            <a:off x="1217656" y="2248619"/>
            <a:ext cx="6493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Ορθογώνιο: Στρογγύλεμα γωνιών 4">
            <a:extLst>
              <a:ext uri="{FF2B5EF4-FFF2-40B4-BE49-F238E27FC236}">
                <a16:creationId xmlns:a16="http://schemas.microsoft.com/office/drawing/2014/main" id="{ECF438E0-A27A-4D1F-8875-B9D0D4CBA076}"/>
              </a:ext>
            </a:extLst>
          </p:cNvPr>
          <p:cNvSpPr/>
          <p:nvPr/>
        </p:nvSpPr>
        <p:spPr>
          <a:xfrm>
            <a:off x="2050321" y="2009985"/>
            <a:ext cx="1722783" cy="43082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Προ Επεξεργασία</a:t>
            </a: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9C5796C9-988A-4684-935D-F17A0FA74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13" y="2146141"/>
            <a:ext cx="737680" cy="158510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C73C72D4-BCCA-4758-A226-6099F0ED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853" y="2169363"/>
            <a:ext cx="737680" cy="158510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FDC614D0-365F-42E4-98E3-6F89E0CBD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1449" y="2146141"/>
            <a:ext cx="737680" cy="158510"/>
          </a:xfrm>
          <a:prstGeom prst="rect">
            <a:avLst/>
          </a:prstGeom>
        </p:spPr>
      </p:pic>
      <p:sp>
        <p:nvSpPr>
          <p:cNvPr id="13" name="Ορθογώνιο: Στρογγύλεμα γωνιών 12">
            <a:extLst>
              <a:ext uri="{FF2B5EF4-FFF2-40B4-BE49-F238E27FC236}">
                <a16:creationId xmlns:a16="http://schemas.microsoft.com/office/drawing/2014/main" id="{E199D413-781C-4A91-87FE-55ADFE8A4A84}"/>
              </a:ext>
            </a:extLst>
          </p:cNvPr>
          <p:cNvSpPr/>
          <p:nvPr/>
        </p:nvSpPr>
        <p:spPr>
          <a:xfrm rot="10800000" flipV="1">
            <a:off x="4718849" y="1933943"/>
            <a:ext cx="2263972" cy="62935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Ανίχνευση Συναισθήματος</a:t>
            </a:r>
          </a:p>
        </p:txBody>
      </p:sp>
      <p:sp>
        <p:nvSpPr>
          <p:cNvPr id="14" name="Ορθογώνιο: Στρογγύλεμα γωνιών 13">
            <a:extLst>
              <a:ext uri="{FF2B5EF4-FFF2-40B4-BE49-F238E27FC236}">
                <a16:creationId xmlns:a16="http://schemas.microsoft.com/office/drawing/2014/main" id="{4837A0E5-61CB-414F-A4F5-E62F09F2BA79}"/>
              </a:ext>
            </a:extLst>
          </p:cNvPr>
          <p:cNvSpPr/>
          <p:nvPr/>
        </p:nvSpPr>
        <p:spPr>
          <a:xfrm>
            <a:off x="7928566" y="1910720"/>
            <a:ext cx="1934818" cy="53008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Αύξηση Δεδομένων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3CBA81-13BB-43F4-ACFC-00C50680FFCD}"/>
              </a:ext>
            </a:extLst>
          </p:cNvPr>
          <p:cNvSpPr txBox="1"/>
          <p:nvPr/>
        </p:nvSpPr>
        <p:spPr>
          <a:xfrm>
            <a:off x="10974344" y="2009985"/>
            <a:ext cx="98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Έξοδος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5A20D7-4E93-4444-A1B1-CF48C72490F7}"/>
              </a:ext>
            </a:extLst>
          </p:cNvPr>
          <p:cNvSpPr txBox="1"/>
          <p:nvPr/>
        </p:nvSpPr>
        <p:spPr>
          <a:xfrm>
            <a:off x="172955" y="2040730"/>
            <a:ext cx="104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Είσοδος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539EE5-8016-4E24-BADD-62A486CCF6AD}"/>
              </a:ext>
            </a:extLst>
          </p:cNvPr>
          <p:cNvSpPr txBox="1"/>
          <p:nvPr/>
        </p:nvSpPr>
        <p:spPr>
          <a:xfrm>
            <a:off x="1113183" y="357809"/>
            <a:ext cx="9475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Αλγόριθμος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8AD03C-BEE8-4BF9-BD84-84603D112ECE}"/>
              </a:ext>
            </a:extLst>
          </p:cNvPr>
          <p:cNvSpPr txBox="1"/>
          <p:nvPr/>
        </p:nvSpPr>
        <p:spPr>
          <a:xfrm>
            <a:off x="556591" y="3246783"/>
            <a:ext cx="1121133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Προ Επεξεργασία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Ομαλοποίηση</a:t>
            </a:r>
          </a:p>
          <a:p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Αλλαγή Μεγέθους</a:t>
            </a:r>
          </a:p>
          <a:p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Τυποποίηση</a:t>
            </a:r>
          </a:p>
        </p:txBody>
      </p:sp>
    </p:spTree>
    <p:extLst>
      <p:ext uri="{BB962C8B-B14F-4D97-AF65-F5344CB8AC3E}">
        <p14:creationId xmlns:p14="http://schemas.microsoft.com/office/powerpoint/2010/main" val="674725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B951AE-4434-4FB1-BA5B-1191B89DBB5C}"/>
              </a:ext>
            </a:extLst>
          </p:cNvPr>
          <p:cNvSpPr txBox="1"/>
          <p:nvPr/>
        </p:nvSpPr>
        <p:spPr>
          <a:xfrm>
            <a:off x="384313" y="371061"/>
            <a:ext cx="1148963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Ανίχνευση Συναισθημάτων- Δίκτυο 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Στρώμα συνένωσης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Layer)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Μέγιστη ομαδοποίηση (</a:t>
            </a:r>
            <a:r>
              <a:rPr lang="el-G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Πλήρως συνδεδεμένο  επίπεδο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Layer)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Συνάρτηση ενεργοποίησης (</a:t>
            </a:r>
            <a:r>
              <a:rPr lang="el-G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Μαλακή κορύφωση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l-G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Κανονικοποίηση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παρτίδας (</a:t>
            </a:r>
            <a:r>
              <a:rPr lang="el-G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Batch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986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D26F8C-0C60-4112-BD5D-FFD6E51C03F4}"/>
              </a:ext>
            </a:extLst>
          </p:cNvPr>
          <p:cNvSpPr txBox="1"/>
          <p:nvPr/>
        </p:nvSpPr>
        <p:spPr>
          <a:xfrm>
            <a:off x="344557" y="344557"/>
            <a:ext cx="1147638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Αύξηση Δεδομένων Εικόνας</a:t>
            </a:r>
          </a:p>
          <a:p>
            <a:endParaRPr lang="el-GR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Τεχνητή δημιουργία νέων δεδομένων εκπαίδευσης από υπάρχοντα εκπαιδευτικά δεδομένα</a:t>
            </a:r>
          </a:p>
          <a:p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Περιλαμβάνει τη δημιουργία μετασχηματισμένων εκδόσεων εικόνων στο σύνολο δεδομένων εκπαίδευσης που ανήκουν στην ίδια τάξη με την αρχική εικόνα</a:t>
            </a:r>
          </a:p>
          <a:p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Ο σκοπός είναι να επεκταθεί το σύνολο δεδομένων εκπαίδευσης με νέα, εύλογα παραδείγματα </a:t>
            </a:r>
          </a:p>
          <a:p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Αυτό σημαίνει, παραλλαγές των εικόνων που καθορίζονται από το μοντέλο</a:t>
            </a:r>
          </a:p>
        </p:txBody>
      </p:sp>
    </p:spTree>
    <p:extLst>
      <p:ext uri="{BB962C8B-B14F-4D97-AF65-F5344CB8AC3E}">
        <p14:creationId xmlns:p14="http://schemas.microsoft.com/office/powerpoint/2010/main" val="3614059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1C6B0B20-F24C-4746-AD10-F8F36E78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128" y="569843"/>
            <a:ext cx="9077306" cy="534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45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5EE0B874-685C-4D2A-A87B-D91BEAEF4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51" y="581949"/>
            <a:ext cx="10389298" cy="546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343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Σχιστόλιθος">
  <a:themeElements>
    <a:clrScheme name="Custom 18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263_TF55991576" id="{0561687F-C6A4-4280-A16A-E324232CADC2}" vid="{310BBB8A-1F6C-46E4-9558-231C0C768225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214C86-EE31-4BD9-A8DA-4E7809549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1C015E-2B6B-4186-AA19-D3C2878D41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5BE4635-D1B4-4307-892D-6B7970BB73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Σχεδίαση σχιστόλιθου</Template>
  <TotalTime>112</TotalTime>
  <Words>290</Words>
  <Application>Microsoft Office PowerPoint</Application>
  <PresentationFormat>Ευρεία οθόνη</PresentationFormat>
  <Paragraphs>72</Paragraphs>
  <Slides>12</Slides>
  <Notes>1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12</vt:i4>
      </vt:variant>
    </vt:vector>
  </HeadingPairs>
  <TitlesOfParts>
    <vt:vector size="18" baseType="lpstr">
      <vt:lpstr>Calibri</vt:lpstr>
      <vt:lpstr>Calisto MT</vt:lpstr>
      <vt:lpstr>Times New Roman</vt:lpstr>
      <vt:lpstr>Wingdings</vt:lpstr>
      <vt:lpstr>Wingdings 2</vt:lpstr>
      <vt:lpstr>Σχιστόλιθος</vt:lpstr>
      <vt:lpstr>CNN Image Emotion Recognision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 Image Emotion Recognision</dc:title>
  <dc:creator>MAGDALINI KOUGKOULA</dc:creator>
  <cp:lastModifiedBy>MAGDALINI KOUGKOULA</cp:lastModifiedBy>
  <cp:revision>13</cp:revision>
  <dcterms:created xsi:type="dcterms:W3CDTF">2021-07-04T09:02:34Z</dcterms:created>
  <dcterms:modified xsi:type="dcterms:W3CDTF">2021-07-04T16:40:03Z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